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0FE80A-9F39-44FB-8D89-719A0049368A}" v="11" dt="2020-07-24T19:33:40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CCA3-2768-4679-9B65-BA270AD72E9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E55E-CEF1-483B-8911-47CC82CC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8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CCA3-2768-4679-9B65-BA270AD72E9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E55E-CEF1-483B-8911-47CC82CC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0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CCA3-2768-4679-9B65-BA270AD72E9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E55E-CEF1-483B-8911-47CC82CC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3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CCA3-2768-4679-9B65-BA270AD72E9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E55E-CEF1-483B-8911-47CC82CCD7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75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CCA3-2768-4679-9B65-BA270AD72E9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E55E-CEF1-483B-8911-47CC82CC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4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CCA3-2768-4679-9B65-BA270AD72E9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E55E-CEF1-483B-8911-47CC82CC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09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CCA3-2768-4679-9B65-BA270AD72E9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E55E-CEF1-483B-8911-47CC82CC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36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CCA3-2768-4679-9B65-BA270AD72E9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E55E-CEF1-483B-8911-47CC82CC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88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CCA3-2768-4679-9B65-BA270AD72E9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E55E-CEF1-483B-8911-47CC82CC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CCA3-2768-4679-9B65-BA270AD72E9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E55E-CEF1-483B-8911-47CC82CC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6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CCA3-2768-4679-9B65-BA270AD72E9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E55E-CEF1-483B-8911-47CC82CC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3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CCA3-2768-4679-9B65-BA270AD72E9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E55E-CEF1-483B-8911-47CC82CC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0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CCA3-2768-4679-9B65-BA270AD72E9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E55E-CEF1-483B-8911-47CC82CC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6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CCA3-2768-4679-9B65-BA270AD72E9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E55E-CEF1-483B-8911-47CC82CC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8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CCA3-2768-4679-9B65-BA270AD72E9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E55E-CEF1-483B-8911-47CC82CC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2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CCA3-2768-4679-9B65-BA270AD72E9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E55E-CEF1-483B-8911-47CC82CC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0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CCA3-2768-4679-9B65-BA270AD72E9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E55E-CEF1-483B-8911-47CC82CC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5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F04CCA3-2768-4679-9B65-BA270AD72E9E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0E55E-CEF1-483B-8911-47CC82CCD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25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40F9-D392-4E72-A4A4-B5B6CE9659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Eleanor Moody Shepherd Spotlight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CED88-7564-4F7E-B137-99C0BCAEB2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Jessica Norment – surge 2020</a:t>
            </a:r>
          </a:p>
        </p:txBody>
      </p:sp>
    </p:spTree>
    <p:extLst>
      <p:ext uri="{BB962C8B-B14F-4D97-AF65-F5344CB8AC3E}">
        <p14:creationId xmlns:p14="http://schemas.microsoft.com/office/powerpoint/2010/main" val="32036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649E2-4999-4452-A170-4B7FDE2B0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Montgomery 1960 Team 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286CB-1351-4461-B10B-5D00A5896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The goal of the Montgomery 1960 project is to make an engaging game by implementing historic content and experiences with the use of empathy for players.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This is important to me because I believe that it is important to be empathetic about triggering topics and tying in historical context to make this a stimulating experience. There needs to be no bias involved in this project and individuals who can bring this information to a general level of understanding.</a:t>
            </a:r>
          </a:p>
        </p:txBody>
      </p:sp>
      <p:pic>
        <p:nvPicPr>
          <p:cNvPr id="7" name="Graphic 6" descr="Presentation with Media">
            <a:extLst>
              <a:ext uri="{FF2B5EF4-FFF2-40B4-BE49-F238E27FC236}">
                <a16:creationId xmlns:a16="http://schemas.microsoft.com/office/drawing/2014/main" id="{8797E727-C42C-4346-B4EF-4FC1BB80E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9637" y="2052213"/>
            <a:ext cx="4196185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669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4E0DB1-1FD2-40EC-81D6-62B241DB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Contributions to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30B06-127B-4C67-9565-A604CBBAE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 did personally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68FBD-8A04-405A-B897-22F342FF44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Researcher on the history team and collaborated with subgroups (design, production, empathy)</a:t>
            </a:r>
          </a:p>
          <a:p>
            <a:pPr marL="0" indent="0">
              <a:buNone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Participated in different forms of archival research, interactions with primary sources such as activists and transcribing interviews to help develop gems and overarching themes</a:t>
            </a:r>
          </a:p>
          <a:p>
            <a:pPr marL="0" indent="0">
              <a:buNone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Originally worked on Dixon but transitioned to EMS as my primary activist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81DDE5-C6D2-44C6-BE42-E6CE7B2FE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" name="Content Placeholder 9" descr="A group of people in a restaurant kitchen&#10;&#10;Description automatically generated">
            <a:extLst>
              <a:ext uri="{FF2B5EF4-FFF2-40B4-BE49-F238E27FC236}">
                <a16:creationId xmlns:a16="http://schemas.microsoft.com/office/drawing/2014/main" id="{D9766B2D-9D9D-4858-B219-378E1B6E8F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594185"/>
            <a:ext cx="4395788" cy="3582567"/>
          </a:xfrm>
        </p:spPr>
      </p:pic>
    </p:spTree>
    <p:extLst>
      <p:ext uri="{BB962C8B-B14F-4D97-AF65-F5344CB8AC3E}">
        <p14:creationId xmlns:p14="http://schemas.microsoft.com/office/powerpoint/2010/main" val="120862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9E971-401C-478C-B326-B71A7C61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My Individual Assignment: Eleanor Moody Shepherd Spotlight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01857-D259-4482-9339-90E29DF8AAAE}"/>
              </a:ext>
            </a:extLst>
          </p:cNvPr>
          <p:cNvSpPr txBox="1"/>
          <p:nvPr/>
        </p:nvSpPr>
        <p:spPr>
          <a:xfrm>
            <a:off x="5204109" y="1645920"/>
            <a:ext cx="5919503" cy="4470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My individual assignment was to fill out a detailed outline and spotlight about Eleanor Moody Shepherd as my primary activist to cover. I was responsible to deeply research through archives and review all transcriptions and events involving her to make sure that she was accurately and holistically represented in the game. 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I spoke with Dr. Shepherd one on one in an interview to make sure that the information that I had about her was accurate and bias free.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Once I filled out my outline and received feedback, my eyes were opened to the importance of including the small details/gems so that viewers can fully understand her perspective. </a:t>
            </a:r>
          </a:p>
        </p:txBody>
      </p:sp>
    </p:spTree>
    <p:extLst>
      <p:ext uri="{BB962C8B-B14F-4D97-AF65-F5344CB8AC3E}">
        <p14:creationId xmlns:p14="http://schemas.microsoft.com/office/powerpoint/2010/main" val="1859114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group of people in a restaurant kitchen&#10;&#10;Description automatically generated">
            <a:extLst>
              <a:ext uri="{FF2B5EF4-FFF2-40B4-BE49-F238E27FC236}">
                <a16:creationId xmlns:a16="http://schemas.microsoft.com/office/drawing/2014/main" id="{EE3B61C9-289F-40A7-B79B-8CC1AE2CDF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6" r="-3" b="11824"/>
          <a:stretch/>
        </p:blipFill>
        <p:spPr>
          <a:xfrm>
            <a:off x="1005788" y="644229"/>
            <a:ext cx="4482861" cy="256032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9D011F2-3051-4269-B2E9-7DE18077B8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6555"/>
          <a:stretch/>
        </p:blipFill>
        <p:spPr>
          <a:xfrm>
            <a:off x="6711114" y="644229"/>
            <a:ext cx="4469189" cy="256032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993CAE2-AF27-4121-844D-E31BE91016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t="16744" r="42866" b="14027"/>
          <a:stretch/>
        </p:blipFill>
        <p:spPr>
          <a:xfrm>
            <a:off x="641179" y="3800715"/>
            <a:ext cx="5212080" cy="226579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DFE95AD-3B57-4329-B232-A0867CAF84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34" t="20815" r="66384" b="4342"/>
          <a:stretch/>
        </p:blipFill>
        <p:spPr>
          <a:xfrm>
            <a:off x="5968223" y="3820051"/>
            <a:ext cx="5212080" cy="226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C96D743-ABBC-4573-AF2B-F9C509145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3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27BEF-A522-4F7F-8CD6-7BADDE21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Future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7E41C-C9F7-4031-AD0B-0C9B710C7111}"/>
              </a:ext>
            </a:extLst>
          </p:cNvPr>
          <p:cNvSpPr txBox="1"/>
          <p:nvPr/>
        </p:nvSpPr>
        <p:spPr>
          <a:xfrm>
            <a:off x="648930" y="2438400"/>
            <a:ext cx="61881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57250" indent="-8572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Continue the analyzation of the data and gems discovered to enhance my overall understanding of the project as it correlates to daily events</a:t>
            </a:r>
          </a:p>
          <a:p>
            <a:pPr marL="857250" indent="-8572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endParaRPr lang="en-US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857250" indent="-8572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/>
            </a:pPr>
            <a:r>
              <a:rPr 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Utilize my studies as a Psychology, Pre-Medicine student to fully analyze and understand the behaviors, influences and actions displayed 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AF59D-A5D9-4969-ADBE-5B705EBBCE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679" r="37012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5572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Eleanor Moody Shepherd Spotlight</vt:lpstr>
      <vt:lpstr>Montgomery 1960 Team Problem</vt:lpstr>
      <vt:lpstr>Individual Contributions to project</vt:lpstr>
      <vt:lpstr>My Individual Assignment: Eleanor Moody Shepherd Spotlight </vt:lpstr>
      <vt:lpstr>PowerPoint Presentation</vt:lpstr>
      <vt:lpstr>PowerPoint Presentation</vt:lpstr>
      <vt:lpstr>Future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Eleanor Moody Shepherd Spotlight</dc:title>
  <dc:creator>Jessica Norment</dc:creator>
  <cp:lastModifiedBy>Jessica Norment</cp:lastModifiedBy>
  <cp:revision>1</cp:revision>
  <dcterms:created xsi:type="dcterms:W3CDTF">2020-07-24T19:33:47Z</dcterms:created>
  <dcterms:modified xsi:type="dcterms:W3CDTF">2020-07-24T19:34:46Z</dcterms:modified>
</cp:coreProperties>
</file>